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2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9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9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07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9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2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44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39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1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6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3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3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1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22A989B-B4FE-4598-B64F-D5196CDA2C61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B02608-32C1-499A-ACEF-9217589C8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6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972D-BEF2-0C9B-72E3-FE277BCFC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443722"/>
            <a:ext cx="8574622" cy="2616199"/>
          </a:xfrm>
        </p:spPr>
        <p:txBody>
          <a:bodyPr>
            <a:normAutofit fontScale="90000"/>
          </a:bodyPr>
          <a:lstStyle/>
          <a:p>
            <a:r>
              <a:rPr lang="en-US" dirty="0"/>
              <a:t>2023 GLOBE REGIONAL MEETING FOR ASIA-PACIFIC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E89C2-EBE6-D72E-B981-632003D0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429000"/>
            <a:ext cx="6987645" cy="1388534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COUNTRY REPORT – GLOBE VIETNAM</a:t>
            </a:r>
          </a:p>
          <a:p>
            <a:r>
              <a:rPr lang="en-US" sz="2800" b="1" dirty="0"/>
              <a:t>Linh Phan – Country Coordinator for Vietnam</a:t>
            </a:r>
          </a:p>
        </p:txBody>
      </p:sp>
    </p:spTree>
    <p:extLst>
      <p:ext uri="{BB962C8B-B14F-4D97-AF65-F5344CB8AC3E}">
        <p14:creationId xmlns:p14="http://schemas.microsoft.com/office/powerpoint/2010/main" val="382952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0C61-C4C3-2FAC-FD72-DE0CDE49C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571" y="-41149"/>
            <a:ext cx="10018713" cy="1099109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GLOBE VIETNAM</a:t>
            </a:r>
          </a:p>
        </p:txBody>
      </p:sp>
      <p:pic>
        <p:nvPicPr>
          <p:cNvPr id="1026" name="Picture 2" descr="Globe">
            <a:extLst>
              <a:ext uri="{FF2B5EF4-FFF2-40B4-BE49-F238E27FC236}">
                <a16:creationId xmlns:a16="http://schemas.microsoft.com/office/drawing/2014/main" id="{3D61B43E-62BB-E0CE-FDDA-D6EE617DA5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872" y="1185062"/>
            <a:ext cx="3936045" cy="262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A08E453-5EEA-633C-76AD-40C9B7575161}"/>
              </a:ext>
            </a:extLst>
          </p:cNvPr>
          <p:cNvSpPr txBox="1">
            <a:spLocks/>
          </p:cNvSpPr>
          <p:nvPr/>
        </p:nvSpPr>
        <p:spPr>
          <a:xfrm>
            <a:off x="6737299" y="3809092"/>
            <a:ext cx="5252314" cy="57668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GLOBE Agreement signing Dec 2015</a:t>
            </a:r>
            <a:r>
              <a:rPr lang="en-US" sz="2000" dirty="0"/>
              <a:t>	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C2D3997-7FC9-9E88-841E-688CB923F2F8}"/>
              </a:ext>
            </a:extLst>
          </p:cNvPr>
          <p:cNvSpPr txBox="1">
            <a:spLocks/>
          </p:cNvSpPr>
          <p:nvPr/>
        </p:nvSpPr>
        <p:spPr>
          <a:xfrm>
            <a:off x="1414272" y="2052141"/>
            <a:ext cx="5252314" cy="57668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2016: VAST assigned Vietnam National Space Center (VNSC) to implement GLOBE Program in Vietnam</a:t>
            </a:r>
            <a:r>
              <a:rPr lang="en-US" sz="1800" dirty="0"/>
              <a:t>	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26913EE-97C6-9608-A4D0-2BCC07F0EE65}"/>
              </a:ext>
            </a:extLst>
          </p:cNvPr>
          <p:cNvSpPr txBox="1">
            <a:spLocks/>
          </p:cNvSpPr>
          <p:nvPr/>
        </p:nvSpPr>
        <p:spPr>
          <a:xfrm>
            <a:off x="1414272" y="1185062"/>
            <a:ext cx="5252314" cy="57668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 2015: GLOBE Agreement between Vietnam Academy of Science and Technology (VAST) and NASA	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94B17EC-8C99-DC30-121F-3503931A247A}"/>
              </a:ext>
            </a:extLst>
          </p:cNvPr>
          <p:cNvSpPr txBox="1">
            <a:spLocks/>
          </p:cNvSpPr>
          <p:nvPr/>
        </p:nvSpPr>
        <p:spPr>
          <a:xfrm>
            <a:off x="1414272" y="2852319"/>
            <a:ext cx="5252314" cy="57668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2016-2018: GLOBE Training workshops in Vietnam</a:t>
            </a:r>
            <a:r>
              <a:rPr lang="en-US" sz="1800" dirty="0"/>
              <a:t>	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1C13CC6-68EB-9E48-0604-2C7A6AA5D071}"/>
              </a:ext>
            </a:extLst>
          </p:cNvPr>
          <p:cNvSpPr txBox="1">
            <a:spLocks/>
          </p:cNvSpPr>
          <p:nvPr/>
        </p:nvSpPr>
        <p:spPr>
          <a:xfrm>
            <a:off x="1414272" y="3495902"/>
            <a:ext cx="5252314" cy="57668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2018: GLOBE Regional meeting in Vietnam</a:t>
            </a:r>
            <a:r>
              <a:rPr lang="en-US" sz="1800" dirty="0"/>
              <a:t>	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96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62D4-4212-E33A-9E15-4A3A073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833" y="480976"/>
            <a:ext cx="10018713" cy="952803"/>
          </a:xfrm>
        </p:spPr>
        <p:txBody>
          <a:bodyPr>
            <a:normAutofit fontScale="90000"/>
          </a:bodyPr>
          <a:lstStyle/>
          <a:p>
            <a:r>
              <a:rPr lang="en-US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we implement globe in </a:t>
            </a:r>
            <a:r>
              <a:rPr lang="en-US" b="0" i="0" cap="all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vietnam</a:t>
            </a:r>
            <a:br>
              <a:rPr lang="en-US" b="0" i="0" cap="all" dirty="0">
                <a:effectLst/>
                <a:latin typeface="open_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B8BC8-E4E9-C356-D11D-D73A7B64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2833" y="2009240"/>
            <a:ext cx="10018713" cy="3124201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Science Club (volunteer teachers and students)</a:t>
            </a:r>
          </a:p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Centre for Education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Vietnam National Space Center activities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E3E3E"/>
                </a:solidFill>
                <a:latin typeface="open_sansregular"/>
              </a:rPr>
              <a:t>    - Space Museum</a:t>
            </a:r>
          </a:p>
          <a:p>
            <a:pPr marL="0" indent="0">
              <a:buNone/>
            </a:pPr>
            <a:r>
              <a:rPr lang="en-US" dirty="0">
                <a:solidFill>
                  <a:srgbClr val="3E3E3E"/>
                </a:solidFill>
                <a:latin typeface="open_sansregular"/>
              </a:rPr>
              <a:t>    - Observatory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    - Astronomy </a:t>
            </a: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6DB652-6969-C118-4B50-233B0C006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407" y="2618842"/>
            <a:ext cx="4475139" cy="28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96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62D4-4212-E33A-9E15-4A3A073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96059"/>
          </a:xfrm>
        </p:spPr>
        <p:txBody>
          <a:bodyPr>
            <a:normAutofit fontScale="90000"/>
          </a:bodyPr>
          <a:lstStyle/>
          <a:p>
            <a:r>
              <a:rPr lang="en-US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COUNTRY AT A GLANCE</a:t>
            </a:r>
            <a:br>
              <a:rPr lang="en-US" b="0" i="0" cap="all" dirty="0">
                <a:effectLst/>
                <a:latin typeface="open_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B8BC8-E4E9-C356-D11D-D73A7B64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101" y="2047039"/>
            <a:ext cx="6745289" cy="3124201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School: 93/2835</a:t>
            </a: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Students: 3375/2,2mil</a:t>
            </a: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Teachers: 218/138.000</a:t>
            </a: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Data Entries: 3036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4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62D4-4212-E33A-9E15-4A3A073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96059"/>
          </a:xfrm>
        </p:spPr>
        <p:txBody>
          <a:bodyPr>
            <a:normAutofit fontScale="90000"/>
          </a:bodyPr>
          <a:lstStyle/>
          <a:p>
            <a:r>
              <a:rPr lang="en-US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Challenges of globe </a:t>
            </a:r>
            <a:r>
              <a:rPr lang="en-US" b="0" i="0" cap="all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vietnam</a:t>
            </a:r>
            <a:br>
              <a:rPr lang="en-US" b="0" i="0" cap="all" dirty="0">
                <a:effectLst/>
                <a:latin typeface="open_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B8BC8-E4E9-C356-D11D-D73A7B64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475" y="2047039"/>
            <a:ext cx="8273490" cy="375391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Lack of resources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New National Education program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Extra working hours for the teachers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dirty="0">
                <a:solidFill>
                  <a:srgbClr val="3E3E3E"/>
                </a:solidFill>
                <a:latin typeface="open_sansregular"/>
              </a:rPr>
              <a:t>Language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Xử trí thế nào khi phát hiện ca nghi ngờ và mắc COVID-19 ở trường học?">
            <a:extLst>
              <a:ext uri="{FF2B5EF4-FFF2-40B4-BE49-F238E27FC236}">
                <a16:creationId xmlns:a16="http://schemas.microsoft.com/office/drawing/2014/main" id="{8AB56D1D-76EA-F062-B92A-EA47FD5B7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36" y="3218688"/>
            <a:ext cx="4214332" cy="258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hững việc cần làm để phòng, chống dịch bệnh Covid-19 trong trường học | Học  viện Cảnh sát nhân dân">
            <a:extLst>
              <a:ext uri="{FF2B5EF4-FFF2-40B4-BE49-F238E27FC236}">
                <a16:creationId xmlns:a16="http://schemas.microsoft.com/office/drawing/2014/main" id="{EEE1E569-F54A-D886-3ECF-7FAB42340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578" y="215016"/>
            <a:ext cx="4710555" cy="272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hương án phòng, chống dịch bệnh Covid-19 tại các trường học, cơ sở giáo  dục và đào tạo - Báo Lâm Đồng điện tử">
            <a:extLst>
              <a:ext uri="{FF2B5EF4-FFF2-40B4-BE49-F238E27FC236}">
                <a16:creationId xmlns:a16="http://schemas.microsoft.com/office/drawing/2014/main" id="{F95AA5C3-199B-D9B0-6522-737D92B95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036" y="3289234"/>
            <a:ext cx="4214332" cy="258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03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62D4-4212-E33A-9E15-4A3A073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96059"/>
          </a:xfrm>
        </p:spPr>
        <p:txBody>
          <a:bodyPr>
            <a:normAutofit/>
          </a:bodyPr>
          <a:lstStyle/>
          <a:p>
            <a:r>
              <a:rPr lang="en-US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B8BC8-E4E9-C356-D11D-D73A7B64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475" y="1960475"/>
            <a:ext cx="8273490" cy="3840480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Restart GLOBE Program </a:t>
            </a:r>
            <a:r>
              <a:rPr lang="en-US" dirty="0">
                <a:solidFill>
                  <a:srgbClr val="3E3E3E"/>
                </a:solidFill>
                <a:latin typeface="open_sansregular"/>
              </a:rPr>
              <a:t>at current active GLOBE schools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r>
              <a:rPr lang="en-US" b="0" i="0" dirty="0">
                <a:solidFill>
                  <a:srgbClr val="3E3E3E"/>
                </a:solidFill>
                <a:effectLst/>
                <a:latin typeface="open_sansregular"/>
              </a:rPr>
              <a:t>R</a:t>
            </a:r>
            <a:r>
              <a:rPr lang="en-US" dirty="0">
                <a:solidFill>
                  <a:srgbClr val="3E3E3E"/>
                </a:solidFill>
                <a:latin typeface="open_sansregular"/>
              </a:rPr>
              <a:t>econnect with inactive GLOBE schools</a:t>
            </a: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  <a:p>
            <a:pPr marL="0" indent="0">
              <a:buNone/>
            </a:pPr>
            <a:endParaRPr lang="en-US" b="0" i="0" dirty="0">
              <a:solidFill>
                <a:srgbClr val="3E3E3E"/>
              </a:solidFill>
              <a:effectLst/>
              <a:latin typeface="open_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08785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215</TotalTime>
  <Words>165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Corbel</vt:lpstr>
      <vt:lpstr>open_sans</vt:lpstr>
      <vt:lpstr>open_sansregular</vt:lpstr>
      <vt:lpstr>Times New Roman</vt:lpstr>
      <vt:lpstr>Parallax</vt:lpstr>
      <vt:lpstr>2023 GLOBE REGIONAL MEETING FOR ASIA-PACIFIC </vt:lpstr>
      <vt:lpstr> GLOBE VIETNAM</vt:lpstr>
      <vt:lpstr>How we implement globe in vietnam </vt:lpstr>
      <vt:lpstr>COUNTRY AT A GLANCE </vt:lpstr>
      <vt:lpstr>Challenges of globe vietnam </vt:lpstr>
      <vt:lpstr>PowerPoint Presentation</vt:lpstr>
      <vt:lpstr>PLAN FOR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GLOBE REGIONAL MEETING FOR ASIA-PACIFIC </dc:title>
  <dc:creator>Administrator</dc:creator>
  <cp:lastModifiedBy>Administrator</cp:lastModifiedBy>
  <cp:revision>9</cp:revision>
  <dcterms:created xsi:type="dcterms:W3CDTF">2023-03-11T04:17:50Z</dcterms:created>
  <dcterms:modified xsi:type="dcterms:W3CDTF">2023-03-11T07:53:43Z</dcterms:modified>
</cp:coreProperties>
</file>